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9" r:id="rId3"/>
    <p:sldId id="260" r:id="rId4"/>
    <p:sldId id="257" r:id="rId5"/>
    <p:sldId id="262" r:id="rId6"/>
    <p:sldId id="263" r:id="rId7"/>
    <p:sldId id="264" r:id="rId8"/>
    <p:sldId id="265" r:id="rId9"/>
    <p:sldId id="266" r:id="rId10"/>
    <p:sldId id="267" r:id="rId11"/>
    <p:sldId id="268" r:id="rId12"/>
    <p:sldId id="269" r:id="rId13"/>
    <p:sldId id="270" r:id="rId14"/>
    <p:sldId id="261" r:id="rId15"/>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A5800"/>
    <a:srgbClr val="CC66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60" d="100"/>
          <a:sy n="60" d="100"/>
        </p:scale>
        <p:origin x="1460" y="48"/>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20" Type="http://schemas.microsoft.com/office/2016/11/relationships/changesInfo" Target="changesInfos/changesInfo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Mruk, Kristen" userId="08ec8107-6e8f-4c9d-9507-1d9772da8ad1" providerId="ADAL" clId="{33058E6A-C9D8-4526-A5E4-935FFA918EF1}"/>
    <pc:docChg chg="custSel modSld">
      <pc:chgData name="Mruk, Kristen" userId="08ec8107-6e8f-4c9d-9507-1d9772da8ad1" providerId="ADAL" clId="{33058E6A-C9D8-4526-A5E4-935FFA918EF1}" dt="2024-02-06T16:45:23.424" v="23" actId="1076"/>
      <pc:docMkLst>
        <pc:docMk/>
      </pc:docMkLst>
      <pc:sldChg chg="modSp mod">
        <pc:chgData name="Mruk, Kristen" userId="08ec8107-6e8f-4c9d-9507-1d9772da8ad1" providerId="ADAL" clId="{33058E6A-C9D8-4526-A5E4-935FFA918EF1}" dt="2024-02-06T16:44:27.425" v="13" actId="20577"/>
        <pc:sldMkLst>
          <pc:docMk/>
          <pc:sldMk cId="1787655391" sldId="259"/>
        </pc:sldMkLst>
        <pc:spChg chg="mod">
          <ac:chgData name="Mruk, Kristen" userId="08ec8107-6e8f-4c9d-9507-1d9772da8ad1" providerId="ADAL" clId="{33058E6A-C9D8-4526-A5E4-935FFA918EF1}" dt="2024-02-06T16:44:27.425" v="13" actId="20577"/>
          <ac:spMkLst>
            <pc:docMk/>
            <pc:sldMk cId="1787655391" sldId="259"/>
            <ac:spMk id="3" creationId="{00000000-0000-0000-0000-000000000000}"/>
          </ac:spMkLst>
        </pc:spChg>
      </pc:sldChg>
      <pc:sldChg chg="addSp modSp mod">
        <pc:chgData name="Mruk, Kristen" userId="08ec8107-6e8f-4c9d-9507-1d9772da8ad1" providerId="ADAL" clId="{33058E6A-C9D8-4526-A5E4-935FFA918EF1}" dt="2024-01-23T19:31:30.196" v="8" actId="1076"/>
        <pc:sldMkLst>
          <pc:docMk/>
          <pc:sldMk cId="349444033" sldId="264"/>
        </pc:sldMkLst>
        <pc:spChg chg="add mod">
          <ac:chgData name="Mruk, Kristen" userId="08ec8107-6e8f-4c9d-9507-1d9772da8ad1" providerId="ADAL" clId="{33058E6A-C9D8-4526-A5E4-935FFA918EF1}" dt="2024-01-23T19:31:30.196" v="8" actId="1076"/>
          <ac:spMkLst>
            <pc:docMk/>
            <pc:sldMk cId="349444033" sldId="264"/>
            <ac:spMk id="4" creationId="{C79712BA-79E8-E623-E2C0-68888DF27B74}"/>
          </ac:spMkLst>
        </pc:spChg>
      </pc:sldChg>
      <pc:sldChg chg="addSp modSp mod">
        <pc:chgData name="Mruk, Kristen" userId="08ec8107-6e8f-4c9d-9507-1d9772da8ad1" providerId="ADAL" clId="{33058E6A-C9D8-4526-A5E4-935FFA918EF1}" dt="2024-01-23T19:31:21.453" v="7" actId="1076"/>
        <pc:sldMkLst>
          <pc:docMk/>
          <pc:sldMk cId="3508251826" sldId="265"/>
        </pc:sldMkLst>
        <pc:spChg chg="add mod">
          <ac:chgData name="Mruk, Kristen" userId="08ec8107-6e8f-4c9d-9507-1d9772da8ad1" providerId="ADAL" clId="{33058E6A-C9D8-4526-A5E4-935FFA918EF1}" dt="2024-01-23T19:31:21.453" v="7" actId="1076"/>
          <ac:spMkLst>
            <pc:docMk/>
            <pc:sldMk cId="3508251826" sldId="265"/>
            <ac:spMk id="4" creationId="{4E4C3062-83CB-007A-1E94-5CCA2DD9D4C0}"/>
          </ac:spMkLst>
        </pc:spChg>
      </pc:sldChg>
      <pc:sldChg chg="addSp modSp mod">
        <pc:chgData name="Mruk, Kristen" userId="08ec8107-6e8f-4c9d-9507-1d9772da8ad1" providerId="ADAL" clId="{33058E6A-C9D8-4526-A5E4-935FFA918EF1}" dt="2024-01-23T19:32:01.584" v="12" actId="1076"/>
        <pc:sldMkLst>
          <pc:docMk/>
          <pc:sldMk cId="1297566067" sldId="266"/>
        </pc:sldMkLst>
        <pc:spChg chg="add mod">
          <ac:chgData name="Mruk, Kristen" userId="08ec8107-6e8f-4c9d-9507-1d9772da8ad1" providerId="ADAL" clId="{33058E6A-C9D8-4526-A5E4-935FFA918EF1}" dt="2024-01-23T19:32:01.584" v="12" actId="1076"/>
          <ac:spMkLst>
            <pc:docMk/>
            <pc:sldMk cId="1297566067" sldId="266"/>
            <ac:spMk id="4" creationId="{5551D526-2975-86C5-8897-0A6B2D344351}"/>
          </ac:spMkLst>
        </pc:spChg>
      </pc:sldChg>
      <pc:sldChg chg="addSp delSp modSp mod">
        <pc:chgData name="Mruk, Kristen" userId="08ec8107-6e8f-4c9d-9507-1d9772da8ad1" providerId="ADAL" clId="{33058E6A-C9D8-4526-A5E4-935FFA918EF1}" dt="2024-02-06T16:45:23.424" v="23" actId="1076"/>
        <pc:sldMkLst>
          <pc:docMk/>
          <pc:sldMk cId="391137038" sldId="270"/>
        </pc:sldMkLst>
        <pc:spChg chg="del">
          <ac:chgData name="Mruk, Kristen" userId="08ec8107-6e8f-4c9d-9507-1d9772da8ad1" providerId="ADAL" clId="{33058E6A-C9D8-4526-A5E4-935FFA918EF1}" dt="2024-02-06T16:45:18.622" v="21" actId="478"/>
          <ac:spMkLst>
            <pc:docMk/>
            <pc:sldMk cId="391137038" sldId="270"/>
            <ac:spMk id="3" creationId="{74DADCDF-DF8D-6EB1-ACD8-48513B741C51}"/>
          </ac:spMkLst>
        </pc:spChg>
        <pc:spChg chg="mod">
          <ac:chgData name="Mruk, Kristen" userId="08ec8107-6e8f-4c9d-9507-1d9772da8ad1" providerId="ADAL" clId="{33058E6A-C9D8-4526-A5E4-935FFA918EF1}" dt="2024-02-06T16:45:23.424" v="23" actId="1076"/>
          <ac:spMkLst>
            <pc:docMk/>
            <pc:sldMk cId="391137038" sldId="270"/>
            <ac:spMk id="6" creationId="{AE230E99-F272-7159-DB98-9579371FAB22}"/>
          </ac:spMkLst>
        </pc:spChg>
        <pc:picChg chg="add mod modCrop">
          <ac:chgData name="Mruk, Kristen" userId="08ec8107-6e8f-4c9d-9507-1d9772da8ad1" providerId="ADAL" clId="{33058E6A-C9D8-4526-A5E4-935FFA918EF1}" dt="2024-02-06T16:44:58.511" v="18" actId="1076"/>
          <ac:picMkLst>
            <pc:docMk/>
            <pc:sldMk cId="391137038" sldId="270"/>
            <ac:picMk id="4" creationId="{0864749D-7426-D1BF-0408-17F0B69D714A}"/>
          </ac:picMkLst>
        </pc:picChg>
        <pc:picChg chg="mod ord modCrop">
          <ac:chgData name="Mruk, Kristen" userId="08ec8107-6e8f-4c9d-9507-1d9772da8ad1" providerId="ADAL" clId="{33058E6A-C9D8-4526-A5E4-935FFA918EF1}" dt="2024-02-06T16:45:20.203" v="22" actId="1037"/>
          <ac:picMkLst>
            <pc:docMk/>
            <pc:sldMk cId="391137038" sldId="270"/>
            <ac:picMk id="5" creationId="{0ED0558C-F01C-52EA-9F4A-33D39CF020B0}"/>
          </ac:picMkLst>
        </pc:picChg>
      </pc:sldChg>
    </pc:docChg>
  </pc:docChgLst>
  <pc:docChgLst>
    <pc:chgData name="Mruk, Kristen" userId="08ec8107-6e8f-4c9d-9507-1d9772da8ad1" providerId="ADAL" clId="{C966894A-9278-45ED-B665-E527E52C043E}"/>
    <pc:docChg chg="custSel modSld">
      <pc:chgData name="Mruk, Kristen" userId="08ec8107-6e8f-4c9d-9507-1d9772da8ad1" providerId="ADAL" clId="{C966894A-9278-45ED-B665-E527E52C043E}" dt="2024-11-07T14:44:33.275" v="76" actId="20577"/>
      <pc:docMkLst>
        <pc:docMk/>
      </pc:docMkLst>
      <pc:sldChg chg="modSp mod">
        <pc:chgData name="Mruk, Kristen" userId="08ec8107-6e8f-4c9d-9507-1d9772da8ad1" providerId="ADAL" clId="{C966894A-9278-45ED-B665-E527E52C043E}" dt="2024-11-07T14:44:33.275" v="76" actId="20577"/>
        <pc:sldMkLst>
          <pc:docMk/>
          <pc:sldMk cId="1066273651" sldId="260"/>
        </pc:sldMkLst>
        <pc:spChg chg="mod">
          <ac:chgData name="Mruk, Kristen" userId="08ec8107-6e8f-4c9d-9507-1d9772da8ad1" providerId="ADAL" clId="{C966894A-9278-45ED-B665-E527E52C043E}" dt="2024-11-07T14:44:33.275" v="76" actId="20577"/>
          <ac:spMkLst>
            <pc:docMk/>
            <pc:sldMk cId="1066273651" sldId="260"/>
            <ac:spMk id="4" creationId="{00000000-0000-0000-0000-000000000000}"/>
          </ac:spMkLst>
        </pc:spChg>
      </pc:sldChg>
    </pc:docChg>
  </pc:docChgLst>
</pc:chgInfo>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Section Header">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2472529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 preserve="1">
  <p:cSld name="Title Slide">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685800" y="2130425"/>
            <a:ext cx="7772400" cy="1146175"/>
          </a:xfrm>
        </p:spPr>
        <p:txBody>
          <a:bodyPr/>
          <a:lstStyle>
            <a:lvl1pPr>
              <a:defRPr b="1"/>
            </a:lvl1pPr>
          </a:lstStyle>
          <a:p>
            <a:r>
              <a:rPr lang="en-US" dirty="0"/>
              <a:t>Click to Edit Master Title</a:t>
            </a:r>
          </a:p>
        </p:txBody>
      </p:sp>
      <p:sp>
        <p:nvSpPr>
          <p:cNvPr id="3" name="Subtitle 2"/>
          <p:cNvSpPr>
            <a:spLocks noGrp="1"/>
          </p:cNvSpPr>
          <p:nvPr>
            <p:ph type="subTitle" idx="1"/>
          </p:nvPr>
        </p:nvSpPr>
        <p:spPr>
          <a:xfrm>
            <a:off x="1371600" y="3200400"/>
            <a:ext cx="6400800" cy="1752600"/>
          </a:xfrm>
        </p:spPr>
        <p:txBody>
          <a:bodyPr/>
          <a:lstStyle>
            <a:lvl1pPr marL="0" indent="0" algn="ctr">
              <a:buNone/>
              <a:defRPr>
                <a:solidFill>
                  <a:schemeClr val="bg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n-US" dirty="0"/>
          </a:p>
        </p:txBody>
      </p:sp>
    </p:spTree>
    <p:extLst>
      <p:ext uri="{BB962C8B-B14F-4D97-AF65-F5344CB8AC3E}">
        <p14:creationId xmlns:p14="http://schemas.microsoft.com/office/powerpoint/2010/main" val="100712214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8100"/>
            <a:ext cx="8534400" cy="952500"/>
          </a:xfrm>
        </p:spPr>
        <p:txBody>
          <a:bodyPr>
            <a:normAutofit/>
          </a:bodyPr>
          <a:lstStyle>
            <a:lvl1pPr algn="l">
              <a:defRPr sz="3600" b="1">
                <a:solidFill>
                  <a:srgbClr val="CC6600"/>
                </a:solidFill>
              </a:defRPr>
            </a:lvl1pPr>
          </a:lstStyle>
          <a:p>
            <a:r>
              <a:rPr lang="en-US" dirty="0"/>
              <a:t>Click to Edit Master Title </a:t>
            </a:r>
          </a:p>
        </p:txBody>
      </p:sp>
      <p:sp>
        <p:nvSpPr>
          <p:cNvPr id="3" name="Content Placeholder 2"/>
          <p:cNvSpPr>
            <a:spLocks noGrp="1"/>
          </p:cNvSpPr>
          <p:nvPr>
            <p:ph idx="1"/>
          </p:nvPr>
        </p:nvSpPr>
        <p:spPr>
          <a:xfrm>
            <a:off x="228600" y="1143000"/>
            <a:ext cx="8534400" cy="4572000"/>
          </a:xfrm>
        </p:spPr>
        <p:txBody>
          <a:bodyPr/>
          <a:lstStyle>
            <a:lvl1pPr>
              <a:buClr>
                <a:srgbClr val="CC6600"/>
              </a:buClr>
              <a:defRPr sz="2600" b="0"/>
            </a:lvl1pPr>
            <a:lvl2pPr>
              <a:defRPr sz="2400"/>
            </a:lvl2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Tree>
    <p:extLst>
      <p:ext uri="{BB962C8B-B14F-4D97-AF65-F5344CB8AC3E}">
        <p14:creationId xmlns:p14="http://schemas.microsoft.com/office/powerpoint/2010/main" val="153428551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228600" y="38100"/>
            <a:ext cx="8534400" cy="952500"/>
          </a:xfrm>
        </p:spPr>
        <p:txBody>
          <a:bodyPr>
            <a:normAutofit/>
          </a:bodyPr>
          <a:lstStyle>
            <a:lvl1pPr algn="l">
              <a:defRPr sz="3600" b="1">
                <a:solidFill>
                  <a:srgbClr val="CC6600"/>
                </a:solidFill>
              </a:defRPr>
            </a:lvl1pPr>
          </a:lstStyle>
          <a:p>
            <a:r>
              <a:rPr lang="en-US" dirty="0"/>
              <a:t>Click to Edit Master Title </a:t>
            </a:r>
          </a:p>
        </p:txBody>
      </p:sp>
      <p:sp>
        <p:nvSpPr>
          <p:cNvPr id="3" name="Content Placeholder 2"/>
          <p:cNvSpPr>
            <a:spLocks noGrp="1"/>
          </p:cNvSpPr>
          <p:nvPr>
            <p:ph idx="1" hasCustomPrompt="1"/>
          </p:nvPr>
        </p:nvSpPr>
        <p:spPr>
          <a:xfrm>
            <a:off x="228600" y="1143000"/>
            <a:ext cx="4038600" cy="4525963"/>
          </a:xfrm>
        </p:spPr>
        <p:txBody>
          <a:bodyPr/>
          <a:lstStyle>
            <a:lvl1pPr marL="0" indent="0">
              <a:buClr>
                <a:srgbClr val="CC6600"/>
              </a:buClr>
              <a:buFontTx/>
              <a:buNone/>
              <a:defRPr sz="2400" b="0"/>
            </a:lvl1pPr>
            <a:lvl2pPr>
              <a:defRPr sz="2000"/>
            </a:lvl2pPr>
            <a:lvl3pPr>
              <a:defRPr sz="1800"/>
            </a:lvl3pPr>
            <a:lvl4pPr>
              <a:defRPr sz="1800"/>
            </a:lvl4pPr>
            <a:lvl5pPr>
              <a:defRPr sz="1800"/>
            </a:lvl5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2"/>
          <p:cNvSpPr>
            <a:spLocks noGrp="1"/>
          </p:cNvSpPr>
          <p:nvPr>
            <p:ph idx="10" hasCustomPrompt="1"/>
          </p:nvPr>
        </p:nvSpPr>
        <p:spPr>
          <a:xfrm>
            <a:off x="4648200" y="1143000"/>
            <a:ext cx="4038600" cy="4525963"/>
          </a:xfrm>
        </p:spPr>
        <p:txBody>
          <a:bodyPr/>
          <a:lstStyle>
            <a:lvl1pPr marL="0" indent="0">
              <a:buClr>
                <a:srgbClr val="CC6600"/>
              </a:buClr>
              <a:buFontTx/>
              <a:buNone/>
              <a:defRPr sz="2400" b="0"/>
            </a:lvl1pPr>
            <a:lvl2pPr>
              <a:defRPr sz="2000"/>
            </a:lvl2pPr>
            <a:lvl3pPr>
              <a:defRPr sz="1800"/>
            </a:lvl3pPr>
            <a:lvl4pPr>
              <a:defRPr sz="1800"/>
            </a:lvl4pPr>
            <a:lvl5pPr>
              <a:defRPr sz="1800"/>
            </a:lvl5pPr>
          </a:lstStyle>
          <a:p>
            <a:pPr lvl="0"/>
            <a:r>
              <a:rPr lang="en-US" dirty="0"/>
              <a:t>Click to Edit Master Text </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32880695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cstate="print">
            <a:lum/>
          </a:blip>
          <a:srcRect/>
          <a:stretch>
            <a:fillRect l="-4000" r="-4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3607328714"/>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theme" Target="../theme/theme1.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7239C43-E342-4A1D-98FB-010A5C7888B3}" type="datetimeFigureOut">
              <a:rPr lang="en-US" smtClean="0"/>
              <a:pPr/>
              <a:t>11/7/2024</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A91331D-F224-4DC5-8475-9628907EA2A4}" type="slidenum">
              <a:rPr lang="en-US" smtClean="0"/>
              <a:pPr/>
              <a:t>‹#›</a:t>
            </a:fld>
            <a:endParaRPr lang="en-US"/>
          </a:p>
        </p:txBody>
      </p:sp>
    </p:spTree>
    <p:extLst>
      <p:ext uri="{BB962C8B-B14F-4D97-AF65-F5344CB8AC3E}">
        <p14:creationId xmlns:p14="http://schemas.microsoft.com/office/powerpoint/2010/main" val="1846653056"/>
      </p:ext>
    </p:extLst>
  </p:cSld>
  <p:clrMap bg1="lt1" tx1="dk1" bg2="lt2" tx2="dk2" accent1="accent1" accent2="accent2" accent3="accent3" accent4="accent4" accent5="accent5" accent6="accent6" hlink="hlink" folHlink="folHlink"/>
  <p:sldLayoutIdLst>
    <p:sldLayoutId id="2147483651" r:id="rId1"/>
    <p:sldLayoutId id="2147483649" r:id="rId2"/>
    <p:sldLayoutId id="2147483650" r:id="rId3"/>
    <p:sldLayoutId id="2147483660" r:id="rId4"/>
    <p:sldLayoutId id="2147483655" r:id="rId5"/>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545845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108A17-204D-C166-9489-A1F99A0D765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5E0D99F-2CC9-75D5-05A7-562F95A05612}"/>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8E9C7589-1BBF-47A7-ECB8-CA82BBBEFF39}"/>
              </a:ext>
            </a:extLst>
          </p:cNvPr>
          <p:cNvPicPr>
            <a:picLocks noChangeAspect="1"/>
          </p:cNvPicPr>
          <p:nvPr/>
        </p:nvPicPr>
        <p:blipFill>
          <a:blip r:embed="rId2"/>
          <a:stretch>
            <a:fillRect/>
          </a:stretch>
        </p:blipFill>
        <p:spPr>
          <a:xfrm>
            <a:off x="23973" y="152400"/>
            <a:ext cx="9144000" cy="4956500"/>
          </a:xfrm>
          <a:prstGeom prst="rect">
            <a:avLst/>
          </a:prstGeom>
        </p:spPr>
      </p:pic>
      <p:sp>
        <p:nvSpPr>
          <p:cNvPr id="6" name="Arrow: Right 5">
            <a:extLst>
              <a:ext uri="{FF2B5EF4-FFF2-40B4-BE49-F238E27FC236}">
                <a16:creationId xmlns:a16="http://schemas.microsoft.com/office/drawing/2014/main" id="{8DC20E21-B7BD-C61C-10A8-4D25237A64D5}"/>
              </a:ext>
            </a:extLst>
          </p:cNvPr>
          <p:cNvSpPr/>
          <p:nvPr/>
        </p:nvSpPr>
        <p:spPr>
          <a:xfrm rot="17989990">
            <a:off x="7072661" y="4428490"/>
            <a:ext cx="2133600" cy="685800"/>
          </a:xfrm>
          <a:prstGeom prst="rightArrow">
            <a:avLst/>
          </a:prstGeom>
          <a:solidFill>
            <a:srgbClr val="DA5800"/>
          </a:solidFill>
          <a:ln>
            <a:solidFill>
              <a:srgbClr val="DA5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85858226"/>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B12E6E-05DA-831E-D778-E1E95EE1C047}"/>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3216C073-C79B-7E7B-BBAD-355F1A6B0697}"/>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0A437B20-EF17-048D-D337-4EE67A4373AC}"/>
              </a:ext>
            </a:extLst>
          </p:cNvPr>
          <p:cNvPicPr>
            <a:picLocks noChangeAspect="1"/>
          </p:cNvPicPr>
          <p:nvPr/>
        </p:nvPicPr>
        <p:blipFill>
          <a:blip r:embed="rId2"/>
          <a:stretch>
            <a:fillRect/>
          </a:stretch>
        </p:blipFill>
        <p:spPr>
          <a:xfrm>
            <a:off x="0" y="114012"/>
            <a:ext cx="9144000" cy="6629975"/>
          </a:xfrm>
          <a:prstGeom prst="rect">
            <a:avLst/>
          </a:prstGeom>
        </p:spPr>
      </p:pic>
    </p:spTree>
    <p:extLst>
      <p:ext uri="{BB962C8B-B14F-4D97-AF65-F5344CB8AC3E}">
        <p14:creationId xmlns:p14="http://schemas.microsoft.com/office/powerpoint/2010/main" val="96568660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662BDFC-E204-CE03-3702-B3AD34B28D90}"/>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60B97633-E5CC-F692-7F64-F95BAA886914}"/>
              </a:ext>
            </a:extLst>
          </p:cNvPr>
          <p:cNvSpPr>
            <a:spLocks noGrp="1"/>
          </p:cNvSpPr>
          <p:nvPr>
            <p:ph idx="1"/>
          </p:nvPr>
        </p:nvSpPr>
        <p:spPr/>
        <p:txBody>
          <a:bodyPr/>
          <a:lstStyle/>
          <a:p>
            <a:endParaRPr lang="en-US"/>
          </a:p>
        </p:txBody>
      </p:sp>
      <p:pic>
        <p:nvPicPr>
          <p:cNvPr id="8" name="Picture 7">
            <a:extLst>
              <a:ext uri="{FF2B5EF4-FFF2-40B4-BE49-F238E27FC236}">
                <a16:creationId xmlns:a16="http://schemas.microsoft.com/office/drawing/2014/main" id="{4044DDDE-5ADB-6D09-1576-7F3C45F398C6}"/>
              </a:ext>
            </a:extLst>
          </p:cNvPr>
          <p:cNvPicPr>
            <a:picLocks noChangeAspect="1"/>
          </p:cNvPicPr>
          <p:nvPr/>
        </p:nvPicPr>
        <p:blipFill>
          <a:blip r:embed="rId2"/>
          <a:stretch>
            <a:fillRect/>
          </a:stretch>
        </p:blipFill>
        <p:spPr>
          <a:xfrm>
            <a:off x="0" y="152400"/>
            <a:ext cx="9144000" cy="5640821"/>
          </a:xfrm>
          <a:prstGeom prst="rect">
            <a:avLst/>
          </a:prstGeom>
        </p:spPr>
      </p:pic>
      <p:sp>
        <p:nvSpPr>
          <p:cNvPr id="9" name="Arrow: Right 8">
            <a:extLst>
              <a:ext uri="{FF2B5EF4-FFF2-40B4-BE49-F238E27FC236}">
                <a16:creationId xmlns:a16="http://schemas.microsoft.com/office/drawing/2014/main" id="{DD948994-A25D-1DC6-6E78-82E095BE0F76}"/>
              </a:ext>
            </a:extLst>
          </p:cNvPr>
          <p:cNvSpPr/>
          <p:nvPr/>
        </p:nvSpPr>
        <p:spPr>
          <a:xfrm rot="11393887">
            <a:off x="2710065" y="940275"/>
            <a:ext cx="2133600" cy="685800"/>
          </a:xfrm>
          <a:prstGeom prst="rightArrow">
            <a:avLst/>
          </a:prstGeom>
          <a:solidFill>
            <a:srgbClr val="DA5800"/>
          </a:solidFill>
          <a:ln>
            <a:solidFill>
              <a:srgbClr val="DA5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Arrow: Right 9">
            <a:extLst>
              <a:ext uri="{FF2B5EF4-FFF2-40B4-BE49-F238E27FC236}">
                <a16:creationId xmlns:a16="http://schemas.microsoft.com/office/drawing/2014/main" id="{4C870DFB-C78F-5170-BDCE-C36EF24A1327}"/>
              </a:ext>
            </a:extLst>
          </p:cNvPr>
          <p:cNvSpPr/>
          <p:nvPr/>
        </p:nvSpPr>
        <p:spPr>
          <a:xfrm rot="11393887">
            <a:off x="5910464" y="2997675"/>
            <a:ext cx="2133600" cy="685800"/>
          </a:xfrm>
          <a:prstGeom prst="rightArrow">
            <a:avLst/>
          </a:prstGeom>
          <a:solidFill>
            <a:srgbClr val="DA5800"/>
          </a:solidFill>
          <a:ln>
            <a:solidFill>
              <a:srgbClr val="DA5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24519487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16F9B1-3C73-E0FD-3D15-BB4B698A18DD}"/>
              </a:ext>
            </a:extLst>
          </p:cNvPr>
          <p:cNvSpPr>
            <a:spLocks noGrp="1"/>
          </p:cNvSpPr>
          <p:nvPr>
            <p:ph type="title"/>
          </p:nvPr>
        </p:nvSpPr>
        <p:spPr/>
        <p:txBody>
          <a:bodyPr/>
          <a:lstStyle/>
          <a:p>
            <a:endParaRPr lang="en-US"/>
          </a:p>
        </p:txBody>
      </p:sp>
      <p:pic>
        <p:nvPicPr>
          <p:cNvPr id="5" name="Picture 4">
            <a:extLst>
              <a:ext uri="{FF2B5EF4-FFF2-40B4-BE49-F238E27FC236}">
                <a16:creationId xmlns:a16="http://schemas.microsoft.com/office/drawing/2014/main" id="{0ED0558C-F01C-52EA-9F4A-33D39CF020B0}"/>
              </a:ext>
            </a:extLst>
          </p:cNvPr>
          <p:cNvPicPr>
            <a:picLocks noChangeAspect="1"/>
          </p:cNvPicPr>
          <p:nvPr/>
        </p:nvPicPr>
        <p:blipFill rotWithShape="1">
          <a:blip r:embed="rId2"/>
          <a:srcRect l="63333"/>
          <a:stretch/>
        </p:blipFill>
        <p:spPr>
          <a:xfrm>
            <a:off x="5334000" y="2930329"/>
            <a:ext cx="3352800" cy="820780"/>
          </a:xfrm>
          <a:prstGeom prst="rect">
            <a:avLst/>
          </a:prstGeom>
        </p:spPr>
      </p:pic>
      <p:sp>
        <p:nvSpPr>
          <p:cNvPr id="6" name="Arrow: Right 5">
            <a:extLst>
              <a:ext uri="{FF2B5EF4-FFF2-40B4-BE49-F238E27FC236}">
                <a16:creationId xmlns:a16="http://schemas.microsoft.com/office/drawing/2014/main" id="{AE230E99-F272-7159-DB98-9579371FAB22}"/>
              </a:ext>
            </a:extLst>
          </p:cNvPr>
          <p:cNvSpPr/>
          <p:nvPr/>
        </p:nvSpPr>
        <p:spPr>
          <a:xfrm rot="17418137">
            <a:off x="4501748" y="4434202"/>
            <a:ext cx="2133600" cy="685800"/>
          </a:xfrm>
          <a:prstGeom prst="rightArrow">
            <a:avLst/>
          </a:prstGeom>
          <a:solidFill>
            <a:srgbClr val="DA5800"/>
          </a:solidFill>
          <a:ln>
            <a:solidFill>
              <a:srgbClr val="DA5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0864749D-7426-D1BF-0408-17F0B69D714A}"/>
              </a:ext>
            </a:extLst>
          </p:cNvPr>
          <p:cNvPicPr>
            <a:picLocks noChangeAspect="1"/>
          </p:cNvPicPr>
          <p:nvPr/>
        </p:nvPicPr>
        <p:blipFill rotWithShape="1">
          <a:blip r:embed="rId2"/>
          <a:srcRect r="47592"/>
          <a:stretch/>
        </p:blipFill>
        <p:spPr>
          <a:xfrm>
            <a:off x="613834" y="2930329"/>
            <a:ext cx="4792133" cy="820780"/>
          </a:xfrm>
          <a:prstGeom prst="rect">
            <a:avLst/>
          </a:prstGeom>
        </p:spPr>
      </p:pic>
    </p:spTree>
    <p:extLst>
      <p:ext uri="{BB962C8B-B14F-4D97-AF65-F5344CB8AC3E}">
        <p14:creationId xmlns:p14="http://schemas.microsoft.com/office/powerpoint/2010/main" val="391137038"/>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70627327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dirty="0"/>
              <a:t>Course Inventory Management</a:t>
            </a:r>
            <a:br>
              <a:rPr lang="en-US" dirty="0"/>
            </a:br>
            <a:r>
              <a:rPr lang="en-US" dirty="0"/>
              <a:t>(CIM)</a:t>
            </a:r>
            <a:br>
              <a:rPr lang="en-US" dirty="0"/>
            </a:br>
            <a:r>
              <a:rPr lang="en-US" dirty="0"/>
              <a:t>Training</a:t>
            </a:r>
          </a:p>
        </p:txBody>
      </p:sp>
      <p:sp>
        <p:nvSpPr>
          <p:cNvPr id="3" name="Subtitle 2"/>
          <p:cNvSpPr>
            <a:spLocks noGrp="1"/>
          </p:cNvSpPr>
          <p:nvPr>
            <p:ph type="subTitle" idx="1"/>
          </p:nvPr>
        </p:nvSpPr>
        <p:spPr>
          <a:xfrm>
            <a:off x="1371600" y="3733800"/>
            <a:ext cx="6400800" cy="1752600"/>
          </a:xfrm>
        </p:spPr>
        <p:txBody>
          <a:bodyPr/>
          <a:lstStyle/>
          <a:p>
            <a:r>
              <a:rPr lang="en-US" dirty="0"/>
              <a:t>KimMarie Markel</a:t>
            </a:r>
          </a:p>
          <a:p>
            <a:r>
              <a:rPr lang="en-US" dirty="0"/>
              <a:t>Kristen Mruk</a:t>
            </a:r>
          </a:p>
        </p:txBody>
      </p:sp>
    </p:spTree>
    <p:extLst>
      <p:ext uri="{BB962C8B-B14F-4D97-AF65-F5344CB8AC3E}">
        <p14:creationId xmlns:p14="http://schemas.microsoft.com/office/powerpoint/2010/main" val="17876553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How to Access</a:t>
            </a:r>
          </a:p>
        </p:txBody>
      </p:sp>
      <p:sp>
        <p:nvSpPr>
          <p:cNvPr id="3" name="Content Placeholder 2"/>
          <p:cNvSpPr>
            <a:spLocks noGrp="1"/>
          </p:cNvSpPr>
          <p:nvPr>
            <p:ph idx="1"/>
          </p:nvPr>
        </p:nvSpPr>
        <p:spPr>
          <a:xfrm>
            <a:off x="228600" y="1143000"/>
            <a:ext cx="4038600" cy="2743199"/>
          </a:xfrm>
        </p:spPr>
        <p:txBody>
          <a:bodyPr>
            <a:normAutofit lnSpcReduction="10000"/>
          </a:bodyPr>
          <a:lstStyle/>
          <a:p>
            <a:r>
              <a:rPr lang="en-US" dirty="0">
                <a:highlight>
                  <a:srgbClr val="FFFF00"/>
                </a:highlight>
              </a:rPr>
              <a:t>Course</a:t>
            </a:r>
            <a:r>
              <a:rPr lang="en-US" dirty="0"/>
              <a:t> Proposals</a:t>
            </a:r>
          </a:p>
          <a:p>
            <a:endParaRPr lang="en-US" dirty="0"/>
          </a:p>
          <a:p>
            <a:r>
              <a:rPr lang="en-US" dirty="0"/>
              <a:t>Nextcatalog.buffalostate.edu/</a:t>
            </a:r>
            <a:r>
              <a:rPr lang="en-US" dirty="0" err="1">
                <a:highlight>
                  <a:srgbClr val="FFFF00"/>
                </a:highlight>
              </a:rPr>
              <a:t>courseadmin</a:t>
            </a:r>
            <a:endParaRPr lang="en-US" dirty="0">
              <a:highlight>
                <a:srgbClr val="FFFF00"/>
              </a:highlight>
            </a:endParaRPr>
          </a:p>
          <a:p>
            <a:endParaRPr lang="en-US" dirty="0"/>
          </a:p>
          <a:p>
            <a:r>
              <a:rPr lang="en-US" dirty="0"/>
              <a:t>Use your Buffalo State credentials to log in</a:t>
            </a:r>
          </a:p>
        </p:txBody>
      </p:sp>
      <p:sp>
        <p:nvSpPr>
          <p:cNvPr id="4" name="Content Placeholder 3"/>
          <p:cNvSpPr>
            <a:spLocks noGrp="1"/>
          </p:cNvSpPr>
          <p:nvPr>
            <p:ph idx="10"/>
          </p:nvPr>
        </p:nvSpPr>
        <p:spPr>
          <a:xfrm>
            <a:off x="4648200" y="1143000"/>
            <a:ext cx="4038600" cy="2743199"/>
          </a:xfrm>
        </p:spPr>
        <p:txBody>
          <a:bodyPr>
            <a:normAutofit fontScale="92500" lnSpcReduction="20000"/>
          </a:bodyPr>
          <a:lstStyle/>
          <a:p>
            <a:r>
              <a:rPr lang="en-US" dirty="0">
                <a:highlight>
                  <a:srgbClr val="FFFF00"/>
                </a:highlight>
              </a:rPr>
              <a:t>Program</a:t>
            </a:r>
            <a:r>
              <a:rPr lang="en-US" dirty="0"/>
              <a:t> Proposals</a:t>
            </a:r>
          </a:p>
          <a:p>
            <a:endParaRPr lang="en-US" dirty="0"/>
          </a:p>
          <a:p>
            <a:r>
              <a:rPr lang="en-US" dirty="0"/>
              <a:t>Have a different URL (please reach out to KimMarie Markel </a:t>
            </a:r>
            <a:r>
              <a:rPr lang="en-US"/>
              <a:t>to initiate)</a:t>
            </a:r>
            <a:endParaRPr lang="en-US" dirty="0">
              <a:highlight>
                <a:srgbClr val="FFFF00"/>
              </a:highlight>
            </a:endParaRPr>
          </a:p>
          <a:p>
            <a:endParaRPr lang="en-US" dirty="0"/>
          </a:p>
          <a:p>
            <a:r>
              <a:rPr lang="en-US" dirty="0"/>
              <a:t>Use your Buffalo State credentials to log in</a:t>
            </a:r>
          </a:p>
        </p:txBody>
      </p:sp>
      <p:sp>
        <p:nvSpPr>
          <p:cNvPr id="5" name="TextBox 4">
            <a:extLst>
              <a:ext uri="{FF2B5EF4-FFF2-40B4-BE49-F238E27FC236}">
                <a16:creationId xmlns:a16="http://schemas.microsoft.com/office/drawing/2014/main" id="{FBCD2AAA-650B-2381-AF2A-7272F58DEE67}"/>
              </a:ext>
            </a:extLst>
          </p:cNvPr>
          <p:cNvSpPr txBox="1"/>
          <p:nvPr/>
        </p:nvSpPr>
        <p:spPr>
          <a:xfrm>
            <a:off x="447370" y="4495800"/>
            <a:ext cx="8401659" cy="369332"/>
          </a:xfrm>
          <a:prstGeom prst="rect">
            <a:avLst/>
          </a:prstGeom>
          <a:noFill/>
        </p:spPr>
        <p:txBody>
          <a:bodyPr wrap="none" rtlCol="0">
            <a:spAutoFit/>
          </a:bodyPr>
          <a:lstStyle/>
          <a:p>
            <a:r>
              <a:rPr lang="en-US" dirty="0"/>
              <a:t>These links will appear on the College Senate Curriculum Committee website.</a:t>
            </a:r>
          </a:p>
        </p:txBody>
      </p:sp>
    </p:spTree>
    <p:extLst>
      <p:ext uri="{BB962C8B-B14F-4D97-AF65-F5344CB8AC3E}">
        <p14:creationId xmlns:p14="http://schemas.microsoft.com/office/powerpoint/2010/main" val="106627365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Course Proposal</a:t>
            </a:r>
          </a:p>
        </p:txBody>
      </p:sp>
      <p:pic>
        <p:nvPicPr>
          <p:cNvPr id="5" name="Content Placeholder 4">
            <a:extLst>
              <a:ext uri="{FF2B5EF4-FFF2-40B4-BE49-F238E27FC236}">
                <a16:creationId xmlns:a16="http://schemas.microsoft.com/office/drawing/2014/main" id="{61C7108C-51B1-B642-43B3-EEA59E056FF5}"/>
              </a:ext>
            </a:extLst>
          </p:cNvPr>
          <p:cNvPicPr>
            <a:picLocks noGrp="1" noChangeAspect="1"/>
          </p:cNvPicPr>
          <p:nvPr>
            <p:ph idx="1"/>
          </p:nvPr>
        </p:nvPicPr>
        <p:blipFill>
          <a:blip r:embed="rId2"/>
          <a:stretch>
            <a:fillRect/>
          </a:stretch>
        </p:blipFill>
        <p:spPr>
          <a:xfrm>
            <a:off x="228600" y="1419231"/>
            <a:ext cx="8534400" cy="4019537"/>
          </a:xfrm>
        </p:spPr>
      </p:pic>
      <p:sp>
        <p:nvSpPr>
          <p:cNvPr id="3" name="Arrow: Right 2">
            <a:extLst>
              <a:ext uri="{FF2B5EF4-FFF2-40B4-BE49-F238E27FC236}">
                <a16:creationId xmlns:a16="http://schemas.microsoft.com/office/drawing/2014/main" id="{084DED20-F952-4610-A472-9560D2CC08E0}"/>
              </a:ext>
            </a:extLst>
          </p:cNvPr>
          <p:cNvSpPr/>
          <p:nvPr/>
        </p:nvSpPr>
        <p:spPr>
          <a:xfrm rot="15610829">
            <a:off x="1474971" y="3986217"/>
            <a:ext cx="2133600" cy="685800"/>
          </a:xfrm>
          <a:prstGeom prst="rightArrow">
            <a:avLst/>
          </a:prstGeom>
          <a:solidFill>
            <a:srgbClr val="DA5800"/>
          </a:solidFill>
          <a:ln>
            <a:solidFill>
              <a:srgbClr val="DA5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Arrow: Right 3">
            <a:extLst>
              <a:ext uri="{FF2B5EF4-FFF2-40B4-BE49-F238E27FC236}">
                <a16:creationId xmlns:a16="http://schemas.microsoft.com/office/drawing/2014/main" id="{7F45B21D-02BC-AB82-954D-C9CB56846C9C}"/>
              </a:ext>
            </a:extLst>
          </p:cNvPr>
          <p:cNvSpPr/>
          <p:nvPr/>
        </p:nvSpPr>
        <p:spPr>
          <a:xfrm rot="15610829">
            <a:off x="4939414" y="3986216"/>
            <a:ext cx="2133600" cy="685800"/>
          </a:xfrm>
          <a:prstGeom prst="rightArrow">
            <a:avLst/>
          </a:prstGeom>
          <a:solidFill>
            <a:srgbClr val="DA5800"/>
          </a:solidFill>
          <a:ln>
            <a:solidFill>
              <a:srgbClr val="DA5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5E9DA69-C33D-6ADF-74FB-C6C53D59BC89}"/>
              </a:ext>
            </a:extLst>
          </p:cNvPr>
          <p:cNvSpPr>
            <a:spLocks noGrp="1"/>
          </p:cNvSpPr>
          <p:nvPr>
            <p:ph type="title"/>
          </p:nvPr>
        </p:nvSpPr>
        <p:spPr/>
        <p:txBody>
          <a:bodyPr/>
          <a:lstStyle/>
          <a:p>
            <a:endParaRPr lang="en-US" dirty="0"/>
          </a:p>
        </p:txBody>
      </p:sp>
      <p:pic>
        <p:nvPicPr>
          <p:cNvPr id="5" name="Content Placeholder 4">
            <a:extLst>
              <a:ext uri="{FF2B5EF4-FFF2-40B4-BE49-F238E27FC236}">
                <a16:creationId xmlns:a16="http://schemas.microsoft.com/office/drawing/2014/main" id="{E63F674D-7DF0-9A0A-7AD7-D8615D7E4A73}"/>
              </a:ext>
            </a:extLst>
          </p:cNvPr>
          <p:cNvPicPr>
            <a:picLocks noGrp="1" noChangeAspect="1"/>
          </p:cNvPicPr>
          <p:nvPr>
            <p:ph idx="1"/>
          </p:nvPr>
        </p:nvPicPr>
        <p:blipFill>
          <a:blip r:embed="rId2"/>
          <a:stretch>
            <a:fillRect/>
          </a:stretch>
        </p:blipFill>
        <p:spPr>
          <a:xfrm>
            <a:off x="228600" y="1905000"/>
            <a:ext cx="8534400" cy="2471711"/>
          </a:xfrm>
        </p:spPr>
      </p:pic>
      <p:sp>
        <p:nvSpPr>
          <p:cNvPr id="6" name="Arrow: Right 5">
            <a:extLst>
              <a:ext uri="{FF2B5EF4-FFF2-40B4-BE49-F238E27FC236}">
                <a16:creationId xmlns:a16="http://schemas.microsoft.com/office/drawing/2014/main" id="{2B1C098E-E3D7-71EB-C1AA-FFA15AC71BF5}"/>
              </a:ext>
            </a:extLst>
          </p:cNvPr>
          <p:cNvSpPr/>
          <p:nvPr/>
        </p:nvSpPr>
        <p:spPr>
          <a:xfrm rot="15610829">
            <a:off x="-153998" y="3357552"/>
            <a:ext cx="2133600" cy="685800"/>
          </a:xfrm>
          <a:prstGeom prst="rightArrow">
            <a:avLst/>
          </a:prstGeom>
          <a:solidFill>
            <a:srgbClr val="DA5800"/>
          </a:solidFill>
          <a:ln>
            <a:solidFill>
              <a:srgbClr val="DA5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Arrow: Right 6">
            <a:extLst>
              <a:ext uri="{FF2B5EF4-FFF2-40B4-BE49-F238E27FC236}">
                <a16:creationId xmlns:a16="http://schemas.microsoft.com/office/drawing/2014/main" id="{F9AE0002-8F6A-0F92-87C5-199DAE209B50}"/>
              </a:ext>
            </a:extLst>
          </p:cNvPr>
          <p:cNvSpPr/>
          <p:nvPr/>
        </p:nvSpPr>
        <p:spPr>
          <a:xfrm rot="15610829">
            <a:off x="7073014" y="3357553"/>
            <a:ext cx="2133600" cy="685800"/>
          </a:xfrm>
          <a:prstGeom prst="rightArrow">
            <a:avLst/>
          </a:prstGeom>
          <a:solidFill>
            <a:srgbClr val="DA5800"/>
          </a:solidFill>
          <a:ln>
            <a:solidFill>
              <a:srgbClr val="DA5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73377499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43C93E-1DD5-97C1-18FE-F573DD7368BE}"/>
              </a:ext>
            </a:extLst>
          </p:cNvPr>
          <p:cNvSpPr>
            <a:spLocks noGrp="1"/>
          </p:cNvSpPr>
          <p:nvPr>
            <p:ph type="title"/>
          </p:nvPr>
        </p:nvSpPr>
        <p:spPr/>
        <p:txBody>
          <a:bodyPr/>
          <a:lstStyle/>
          <a:p>
            <a:r>
              <a:rPr lang="en-US" dirty="0"/>
              <a:t>Edit Course</a:t>
            </a:r>
          </a:p>
        </p:txBody>
      </p:sp>
      <p:sp>
        <p:nvSpPr>
          <p:cNvPr id="3" name="Content Placeholder 2">
            <a:extLst>
              <a:ext uri="{FF2B5EF4-FFF2-40B4-BE49-F238E27FC236}">
                <a16:creationId xmlns:a16="http://schemas.microsoft.com/office/drawing/2014/main" id="{609FD482-A98F-45A5-527F-BEE1AACB0D0D}"/>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67C7D422-646D-3446-8C36-D041E5E8C4D2}"/>
              </a:ext>
            </a:extLst>
          </p:cNvPr>
          <p:cNvPicPr>
            <a:picLocks noChangeAspect="1"/>
          </p:cNvPicPr>
          <p:nvPr/>
        </p:nvPicPr>
        <p:blipFill>
          <a:blip r:embed="rId2"/>
          <a:stretch>
            <a:fillRect/>
          </a:stretch>
        </p:blipFill>
        <p:spPr>
          <a:xfrm>
            <a:off x="0" y="957478"/>
            <a:ext cx="9144000" cy="4943043"/>
          </a:xfrm>
          <a:prstGeom prst="rect">
            <a:avLst/>
          </a:prstGeom>
        </p:spPr>
      </p:pic>
      <p:sp>
        <p:nvSpPr>
          <p:cNvPr id="6" name="Arrow: Right 5">
            <a:extLst>
              <a:ext uri="{FF2B5EF4-FFF2-40B4-BE49-F238E27FC236}">
                <a16:creationId xmlns:a16="http://schemas.microsoft.com/office/drawing/2014/main" id="{DDFE24F9-44FE-DE62-930B-C0E10962464D}"/>
              </a:ext>
            </a:extLst>
          </p:cNvPr>
          <p:cNvSpPr/>
          <p:nvPr/>
        </p:nvSpPr>
        <p:spPr>
          <a:xfrm rot="11228766">
            <a:off x="3996770" y="2263646"/>
            <a:ext cx="2133600" cy="685800"/>
          </a:xfrm>
          <a:prstGeom prst="rightArrow">
            <a:avLst/>
          </a:prstGeom>
          <a:solidFill>
            <a:srgbClr val="DA5800"/>
          </a:solidFill>
          <a:ln>
            <a:solidFill>
              <a:srgbClr val="DA5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56535053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E5517AD-DBC6-876F-1713-6A515A33C8F5}"/>
              </a:ext>
            </a:extLst>
          </p:cNvPr>
          <p:cNvSpPr>
            <a:spLocks noGrp="1"/>
          </p:cNvSpPr>
          <p:nvPr>
            <p:ph type="title"/>
          </p:nvPr>
        </p:nvSpPr>
        <p:spPr/>
        <p:txBody>
          <a:bodyPr/>
          <a:lstStyle/>
          <a:p>
            <a:r>
              <a:rPr lang="en-US" dirty="0"/>
              <a:t>Edit Course</a:t>
            </a:r>
          </a:p>
        </p:txBody>
      </p:sp>
      <p:sp>
        <p:nvSpPr>
          <p:cNvPr id="3" name="Content Placeholder 2">
            <a:extLst>
              <a:ext uri="{FF2B5EF4-FFF2-40B4-BE49-F238E27FC236}">
                <a16:creationId xmlns:a16="http://schemas.microsoft.com/office/drawing/2014/main" id="{44319259-E8DC-D2B2-8932-D0D2A84E6893}"/>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E5F8D076-F9F1-C733-A73C-9A3BED0351D1}"/>
              </a:ext>
            </a:extLst>
          </p:cNvPr>
          <p:cNvPicPr>
            <a:picLocks noChangeAspect="1"/>
          </p:cNvPicPr>
          <p:nvPr/>
        </p:nvPicPr>
        <p:blipFill>
          <a:blip r:embed="rId2"/>
          <a:stretch>
            <a:fillRect/>
          </a:stretch>
        </p:blipFill>
        <p:spPr>
          <a:xfrm>
            <a:off x="0" y="0"/>
            <a:ext cx="9144000" cy="5798157"/>
          </a:xfrm>
          <a:prstGeom prst="rect">
            <a:avLst/>
          </a:prstGeom>
        </p:spPr>
      </p:pic>
      <p:pic>
        <p:nvPicPr>
          <p:cNvPr id="7" name="Picture 6">
            <a:extLst>
              <a:ext uri="{FF2B5EF4-FFF2-40B4-BE49-F238E27FC236}">
                <a16:creationId xmlns:a16="http://schemas.microsoft.com/office/drawing/2014/main" id="{A86A5066-48F0-7893-5314-94EB0704A159}"/>
              </a:ext>
            </a:extLst>
          </p:cNvPr>
          <p:cNvPicPr>
            <a:picLocks noChangeAspect="1"/>
          </p:cNvPicPr>
          <p:nvPr/>
        </p:nvPicPr>
        <p:blipFill>
          <a:blip r:embed="rId3"/>
          <a:stretch>
            <a:fillRect/>
          </a:stretch>
        </p:blipFill>
        <p:spPr>
          <a:xfrm>
            <a:off x="0" y="5762605"/>
            <a:ext cx="9144000" cy="1057295"/>
          </a:xfrm>
          <a:prstGeom prst="rect">
            <a:avLst/>
          </a:prstGeom>
        </p:spPr>
      </p:pic>
      <p:sp>
        <p:nvSpPr>
          <p:cNvPr id="8" name="Arrow: Right 7">
            <a:extLst>
              <a:ext uri="{FF2B5EF4-FFF2-40B4-BE49-F238E27FC236}">
                <a16:creationId xmlns:a16="http://schemas.microsoft.com/office/drawing/2014/main" id="{EB100185-4307-FBBF-0EFC-8176B4012310}"/>
              </a:ext>
            </a:extLst>
          </p:cNvPr>
          <p:cNvSpPr/>
          <p:nvPr/>
        </p:nvSpPr>
        <p:spPr>
          <a:xfrm rot="12703445">
            <a:off x="4516717" y="1957522"/>
            <a:ext cx="2133600" cy="685800"/>
          </a:xfrm>
          <a:prstGeom prst="rightArrow">
            <a:avLst/>
          </a:prstGeom>
          <a:solidFill>
            <a:srgbClr val="DA5800"/>
          </a:solidFill>
          <a:ln>
            <a:solidFill>
              <a:srgbClr val="DA5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E251E15D-2B0C-FA68-C67B-DC9AF7E7C3FB}"/>
              </a:ext>
            </a:extLst>
          </p:cNvPr>
          <p:cNvSpPr/>
          <p:nvPr/>
        </p:nvSpPr>
        <p:spPr>
          <a:xfrm rot="9490741">
            <a:off x="1117823" y="4258169"/>
            <a:ext cx="2133600" cy="685800"/>
          </a:xfrm>
          <a:prstGeom prst="rightArrow">
            <a:avLst/>
          </a:prstGeom>
          <a:solidFill>
            <a:srgbClr val="DA5800"/>
          </a:solidFill>
          <a:ln>
            <a:solidFill>
              <a:srgbClr val="DA58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Star: 5 Points 3">
            <a:extLst>
              <a:ext uri="{FF2B5EF4-FFF2-40B4-BE49-F238E27FC236}">
                <a16:creationId xmlns:a16="http://schemas.microsoft.com/office/drawing/2014/main" id="{C79712BA-79E8-E623-E2C0-68888DF27B74}"/>
              </a:ext>
            </a:extLst>
          </p:cNvPr>
          <p:cNvSpPr/>
          <p:nvPr/>
        </p:nvSpPr>
        <p:spPr>
          <a:xfrm>
            <a:off x="6861734" y="1880018"/>
            <a:ext cx="1710766" cy="1548982"/>
          </a:xfrm>
          <a:prstGeom prst="star5">
            <a:avLst/>
          </a:prstGeom>
          <a:solidFill>
            <a:srgbClr val="FFFF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494440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5ECEE54-2223-D7C3-1BD3-D70A0622E7D6}"/>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023BF387-046E-5D8E-3E16-39F478F5393C}"/>
              </a:ext>
            </a:extLst>
          </p:cNvPr>
          <p:cNvSpPr>
            <a:spLocks noGrp="1"/>
          </p:cNvSpPr>
          <p:nvPr>
            <p:ph idx="1"/>
          </p:nvPr>
        </p:nvSpPr>
        <p:spPr/>
        <p:txBody>
          <a:bodyPr/>
          <a:lstStyle/>
          <a:p>
            <a:endParaRPr lang="en-US"/>
          </a:p>
        </p:txBody>
      </p:sp>
      <p:pic>
        <p:nvPicPr>
          <p:cNvPr id="5" name="Picture 4">
            <a:extLst>
              <a:ext uri="{FF2B5EF4-FFF2-40B4-BE49-F238E27FC236}">
                <a16:creationId xmlns:a16="http://schemas.microsoft.com/office/drawing/2014/main" id="{1503DE2E-249C-5307-18EE-51025E544606}"/>
              </a:ext>
            </a:extLst>
          </p:cNvPr>
          <p:cNvPicPr>
            <a:picLocks noChangeAspect="1"/>
          </p:cNvPicPr>
          <p:nvPr/>
        </p:nvPicPr>
        <p:blipFill>
          <a:blip r:embed="rId2"/>
          <a:stretch>
            <a:fillRect/>
          </a:stretch>
        </p:blipFill>
        <p:spPr>
          <a:xfrm>
            <a:off x="0" y="152400"/>
            <a:ext cx="9144000" cy="5962918"/>
          </a:xfrm>
          <a:prstGeom prst="rect">
            <a:avLst/>
          </a:prstGeom>
        </p:spPr>
      </p:pic>
      <p:sp>
        <p:nvSpPr>
          <p:cNvPr id="4" name="Star: 5 Points 3">
            <a:extLst>
              <a:ext uri="{FF2B5EF4-FFF2-40B4-BE49-F238E27FC236}">
                <a16:creationId xmlns:a16="http://schemas.microsoft.com/office/drawing/2014/main" id="{4E4C3062-83CB-007A-1E94-5CCA2DD9D4C0}"/>
              </a:ext>
            </a:extLst>
          </p:cNvPr>
          <p:cNvSpPr/>
          <p:nvPr/>
        </p:nvSpPr>
        <p:spPr>
          <a:xfrm>
            <a:off x="6858000" y="838200"/>
            <a:ext cx="1710766" cy="1548982"/>
          </a:xfrm>
          <a:prstGeom prst="star5">
            <a:avLst/>
          </a:prstGeom>
          <a:solidFill>
            <a:srgbClr val="FFFF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50825182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BF271B-08DB-E1C5-E081-270C1CD5F914}"/>
              </a:ext>
            </a:extLst>
          </p:cNvPr>
          <p:cNvSpPr>
            <a:spLocks noGrp="1"/>
          </p:cNvSpPr>
          <p:nvPr>
            <p:ph type="title"/>
          </p:nvPr>
        </p:nvSpPr>
        <p:spPr/>
        <p:txBody>
          <a:bodyPr/>
          <a:lstStyle/>
          <a:p>
            <a:endParaRPr lang="en-US"/>
          </a:p>
        </p:txBody>
      </p:sp>
      <p:sp>
        <p:nvSpPr>
          <p:cNvPr id="3" name="Content Placeholder 2">
            <a:extLst>
              <a:ext uri="{FF2B5EF4-FFF2-40B4-BE49-F238E27FC236}">
                <a16:creationId xmlns:a16="http://schemas.microsoft.com/office/drawing/2014/main" id="{79D0CBD9-B9F9-4F7C-3030-55846B4FE7B3}"/>
              </a:ext>
            </a:extLst>
          </p:cNvPr>
          <p:cNvSpPr>
            <a:spLocks noGrp="1"/>
          </p:cNvSpPr>
          <p:nvPr>
            <p:ph idx="1"/>
          </p:nvPr>
        </p:nvSpPr>
        <p:spPr/>
        <p:txBody>
          <a:bodyPr/>
          <a:lstStyle/>
          <a:p>
            <a:endParaRPr lang="en-US" dirty="0"/>
          </a:p>
          <a:p>
            <a:endParaRPr lang="en-US" dirty="0"/>
          </a:p>
          <a:p>
            <a:endParaRPr lang="en-US" dirty="0"/>
          </a:p>
          <a:p>
            <a:endParaRPr lang="en-US" dirty="0"/>
          </a:p>
          <a:p>
            <a:r>
              <a:rPr lang="en-US" b="0" i="0" dirty="0">
                <a:solidFill>
                  <a:srgbClr val="000000"/>
                </a:solidFill>
                <a:effectLst/>
                <a:latin typeface="Calibri" panose="020F0502020204030204" pitchFamily="34" charset="0"/>
              </a:rPr>
              <a:t>The description should be approximately 50 words. Use sentence fragments when possible, as long as the statement concisely and clearly conveys the key concepts of the course so as to assist general readers in understanding course content. Campus guidelines for catalog preparation will be followed.</a:t>
            </a:r>
            <a:endParaRPr lang="en-US" dirty="0"/>
          </a:p>
        </p:txBody>
      </p:sp>
      <p:pic>
        <p:nvPicPr>
          <p:cNvPr id="5" name="Picture 4">
            <a:extLst>
              <a:ext uri="{FF2B5EF4-FFF2-40B4-BE49-F238E27FC236}">
                <a16:creationId xmlns:a16="http://schemas.microsoft.com/office/drawing/2014/main" id="{A13E727F-115B-E9D4-3DCA-00C159B145C7}"/>
              </a:ext>
            </a:extLst>
          </p:cNvPr>
          <p:cNvPicPr>
            <a:picLocks noChangeAspect="1"/>
          </p:cNvPicPr>
          <p:nvPr/>
        </p:nvPicPr>
        <p:blipFill>
          <a:blip r:embed="rId2"/>
          <a:stretch>
            <a:fillRect/>
          </a:stretch>
        </p:blipFill>
        <p:spPr>
          <a:xfrm>
            <a:off x="0" y="304800"/>
            <a:ext cx="9144000" cy="2610391"/>
          </a:xfrm>
          <a:prstGeom prst="rect">
            <a:avLst/>
          </a:prstGeom>
        </p:spPr>
      </p:pic>
      <p:sp>
        <p:nvSpPr>
          <p:cNvPr id="4" name="Star: 5 Points 3">
            <a:extLst>
              <a:ext uri="{FF2B5EF4-FFF2-40B4-BE49-F238E27FC236}">
                <a16:creationId xmlns:a16="http://schemas.microsoft.com/office/drawing/2014/main" id="{5551D526-2975-86C5-8897-0A6B2D344351}"/>
              </a:ext>
            </a:extLst>
          </p:cNvPr>
          <p:cNvSpPr/>
          <p:nvPr/>
        </p:nvSpPr>
        <p:spPr>
          <a:xfrm>
            <a:off x="7514421" y="1806513"/>
            <a:ext cx="1277039" cy="1167982"/>
          </a:xfrm>
          <a:prstGeom prst="star5">
            <a:avLst/>
          </a:prstGeom>
          <a:solidFill>
            <a:srgbClr val="FFFF00"/>
          </a:solidFill>
          <a:ln>
            <a:solidFill>
              <a:srgbClr val="FFC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297566067"/>
      </p:ext>
    </p:extLst>
  </p:cSld>
  <p:clrMapOvr>
    <a:masterClrMapping/>
  </p:clrMapOvr>
</p:sld>
</file>

<file path=ppt/theme/theme1.xml><?xml version="1.0" encoding="utf-8"?>
<a:theme xmlns:a="http://schemas.openxmlformats.org/drawingml/2006/main" name="crest">
  <a:themeElements>
    <a:clrScheme name="Thatch">
      <a:dk1>
        <a:sysClr val="windowText" lastClr="000000"/>
      </a:dk1>
      <a:lt1>
        <a:sysClr val="window" lastClr="FFFFFF"/>
      </a:lt1>
      <a:dk2>
        <a:srgbClr val="1D3641"/>
      </a:dk2>
      <a:lt2>
        <a:srgbClr val="DFE6D0"/>
      </a:lt2>
      <a:accent1>
        <a:srgbClr val="759AA5"/>
      </a:accent1>
      <a:accent2>
        <a:srgbClr val="CFC60D"/>
      </a:accent2>
      <a:accent3>
        <a:srgbClr val="99987F"/>
      </a:accent3>
      <a:accent4>
        <a:srgbClr val="90AC97"/>
      </a:accent4>
      <a:accent5>
        <a:srgbClr val="FFAD1C"/>
      </a:accent5>
      <a:accent6>
        <a:srgbClr val="B9AB6F"/>
      </a:accent6>
      <a:hlink>
        <a:srgbClr val="66AACD"/>
      </a:hlink>
      <a:folHlink>
        <a:srgbClr val="809DB3"/>
      </a:folHlink>
    </a:clrScheme>
    <a:fontScheme name="Opulent">
      <a:majorFont>
        <a:latin typeface="Trebuchet MS"/>
        <a:ea typeface=""/>
        <a:cs typeface=""/>
        <a:font script="Jpan" typeface="HG丸ｺﾞｼｯｸM-PRO"/>
        <a:font script="Hang" typeface="HY그래픽M"/>
        <a:font script="Hans" typeface="黑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丸ｺﾞｼｯｸM-PRO"/>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crest</Template>
  <TotalTime>68</TotalTime>
  <Words>124</Words>
  <Application>Microsoft Office PowerPoint</Application>
  <PresentationFormat>On-screen Show (4:3)</PresentationFormat>
  <Paragraphs>23</Paragraphs>
  <Slides>14</Slides>
  <Notes>0</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14</vt:i4>
      </vt:variant>
    </vt:vector>
  </HeadingPairs>
  <TitlesOfParts>
    <vt:vector size="18" baseType="lpstr">
      <vt:lpstr>Arial</vt:lpstr>
      <vt:lpstr>Calibri</vt:lpstr>
      <vt:lpstr>Trebuchet MS</vt:lpstr>
      <vt:lpstr>crest</vt:lpstr>
      <vt:lpstr>PowerPoint Presentation</vt:lpstr>
      <vt:lpstr>Course Inventory Management (CIM) Training</vt:lpstr>
      <vt:lpstr>How to Access</vt:lpstr>
      <vt:lpstr>Course Proposal</vt:lpstr>
      <vt:lpstr>PowerPoint Presentation</vt:lpstr>
      <vt:lpstr>Edit Course</vt:lpstr>
      <vt:lpstr>Edit Course</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Buffalo State College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norrisma1</dc:creator>
  <cp:lastModifiedBy>Mruk, Kristen</cp:lastModifiedBy>
  <cp:revision>4</cp:revision>
  <dcterms:created xsi:type="dcterms:W3CDTF">2013-01-29T14:57:17Z</dcterms:created>
  <dcterms:modified xsi:type="dcterms:W3CDTF">2024-11-07T14:44:36Z</dcterms:modified>
</cp:coreProperties>
</file>